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C7A"/>
    <a:srgbClr val="006FB3"/>
    <a:srgbClr val="35BBE2"/>
    <a:srgbClr val="06B714"/>
    <a:srgbClr val="893D1B"/>
    <a:srgbClr val="C05426"/>
    <a:srgbClr val="FDB714"/>
    <a:srgbClr val="85A13C"/>
    <a:srgbClr val="4B5C22"/>
    <a:srgbClr val="B9D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-1" y="2895116"/>
            <a:ext cx="3996656" cy="1030498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5" name="Прямоугольник 4"/>
          <p:cNvSpPr/>
          <p:nvPr/>
        </p:nvSpPr>
        <p:spPr>
          <a:xfrm>
            <a:off x="-1" y="9091116"/>
            <a:ext cx="7561264" cy="1602284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21" name="TextBox 20"/>
          <p:cNvSpPr txBox="1"/>
          <p:nvPr/>
        </p:nvSpPr>
        <p:spPr>
          <a:xfrm>
            <a:off x="302826" y="2909878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5399" y="9235132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4C7A"/>
                </a:solidFill>
              </a:rPr>
              <a:t>наши клиенты:</a:t>
            </a:r>
            <a:endParaRPr lang="ru-RU" sz="2400" b="1" i="1" dirty="0">
              <a:solidFill>
                <a:srgbClr val="004C7A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95" y="952316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>
                    <a:lumMod val="9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сайт:</a:t>
            </a:r>
            <a:endParaRPr lang="ru-RU" sz="1400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81" y="952316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9716454"/>
            <a:ext cx="3137471" cy="533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4247" y="810196"/>
            <a:ext cx="698477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Продающий заголовок вашего</a:t>
            </a:r>
            <a:endParaRPr lang="en-US" sz="66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  <a:p>
            <a:pPr>
              <a:lnSpc>
                <a:spcPts val="5000"/>
              </a:lnSpc>
            </a:pPr>
            <a:r>
              <a:rPr lang="ru-RU" sz="6000" b="1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«маркетинг-кита</a:t>
            </a:r>
            <a:r>
              <a:rPr lang="ru-RU" sz="6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»</a:t>
            </a:r>
            <a:endParaRPr lang="ru-RU" sz="6000" b="1" i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8" y="5130675"/>
            <a:ext cx="1948041" cy="1948041"/>
          </a:xfrm>
          <a:prstGeom prst="ellipse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769" y="5130675"/>
            <a:ext cx="1948041" cy="1948041"/>
          </a:xfrm>
          <a:prstGeom prst="ellipse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35" y="5130675"/>
            <a:ext cx="1948041" cy="1948041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-1" y="4770636"/>
            <a:ext cx="7561264" cy="0"/>
          </a:xfrm>
          <a:prstGeom prst="line">
            <a:avLst/>
          </a:prstGeom>
          <a:ln w="38100">
            <a:solidFill>
              <a:srgbClr val="35BB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-1" y="7387712"/>
            <a:ext cx="7561264" cy="0"/>
          </a:xfrm>
          <a:prstGeom prst="line">
            <a:avLst/>
          </a:prstGeom>
          <a:ln w="38100">
            <a:solidFill>
              <a:srgbClr val="35BB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31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36</cp:revision>
  <dcterms:created xsi:type="dcterms:W3CDTF">2011-06-17T23:30:18Z</dcterms:created>
  <dcterms:modified xsi:type="dcterms:W3CDTF">2011-06-20T23:07:22Z</dcterms:modified>
</cp:coreProperties>
</file>